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61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E9F5"/>
    <a:srgbClr val="DBDFF1"/>
    <a:srgbClr val="DEE4EE"/>
    <a:srgbClr val="E6EBF2"/>
    <a:srgbClr val="474A4E"/>
    <a:srgbClr val="CDD7E6"/>
    <a:srgbClr val="D0D9EA"/>
    <a:srgbClr val="CFD9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7249" autoAdjust="0"/>
  </p:normalViewPr>
  <p:slideViewPr>
    <p:cSldViewPr snapToGrid="0">
      <p:cViewPr varScale="1">
        <p:scale>
          <a:sx n="95" d="100"/>
          <a:sy n="95" d="100"/>
        </p:scale>
        <p:origin x="104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7ABBDD-F15C-4220-BBF8-89AA80BBBFEC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341AA8-9ECD-42C5-BB46-A00D3531F9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6734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Reduce to 1 style – And Provide just the white – BUT We Want the Inverted Colour Scheme – Using White Font – Delivery IS a </a:t>
            </a:r>
            <a:r>
              <a:rPr lang="en-AU" dirty="0" err="1"/>
              <a:t>POWErPOINT</a:t>
            </a:r>
            <a:r>
              <a:rPr lang="en-AU" dirty="0"/>
              <a:t> DESIGN – AS In it loads in to the Design Menu of </a:t>
            </a:r>
            <a:r>
              <a:rPr lang="en-AU" dirty="0" err="1"/>
              <a:t>Powerpoint</a:t>
            </a:r>
            <a:r>
              <a:rPr lang="en-AU" dirty="0"/>
              <a:t> – including graphs/ charts – 2 Breaker Pages – Stock photo examples – google points – where they are from – stock photos form KML in Google Earth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41AA8-9ECD-42C5-BB46-A00D3531F942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0657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Content Page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41AA8-9ECD-42C5-BB46-A00D3531F942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01177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Content Page – Use MRZ Banner and Footer Depths as Guidance.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41AA8-9ECD-42C5-BB46-A00D3531F942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5868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Breaker Page – WA Version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41AA8-9ECD-42C5-BB46-A00D3531F942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2196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F4791-33A9-416A-BF8D-70B25592BB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788D32-6CFB-4A9B-9897-BFEF9D4798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6E9455-D1CA-43E3-BA1D-CB3DB1925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4BDEF2-883F-4154-BBEB-B10C7356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94E9FB-EF18-4276-A55F-6B7604AFE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1971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70E68-0F27-473E-9EA7-FA0130DF4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2D15BD-A3D9-437D-B329-15D5365710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25B215-88D3-473A-BE5C-3BDBA2DC2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4992E4-6BC4-4279-832F-79315F494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19B9D-C768-4091-8D3C-8B2E00A57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509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139079-36EE-466F-9AAD-5BCDDF0566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48BFCF-6E31-43E5-861C-93D3B0207D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BA1E8-65DD-430B-968D-60B208521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CF501D-C4A0-48E4-B598-8EA189AD5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6D892F-5BFE-4E1D-9A92-497528005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0912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25A0D-4042-46AA-BE1D-15C9588CC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9114F2-873A-4D16-B686-AE2ACDEA1C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345C0F-1FE0-484B-925A-378921D15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C2581-5AC0-4D8E-92CE-21A5A0FED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B1F874-AC32-4191-8560-51AF5CD04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26333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E06FB-8EE9-448D-8984-399CEE1F8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F1A467-CC03-4286-860C-9D3935A6C8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AC662-C60A-42EB-A939-CEC7F8252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1EEBD-4964-4D7A-85EC-97B48DD65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C5C8D0-C392-4FC7-AA24-D46C89D85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10153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48ECD-3398-4886-869E-BA763E2F2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1E2993-5FCB-42AB-9527-5155A11476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955DFB-B08B-42F1-B29C-452B3F4EB8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B061A1-5FAF-42BF-80D6-13DE0E110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A87900-4F2C-476D-A099-59357BBE4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9E4C0-1F7C-42A9-A9C5-5D99F9D3A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6144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8EFB1-D739-47B6-8DA1-9B4F4239B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6338DE-C2AE-44B6-9D9D-1C4686B7E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AFF361-9F27-49BE-B403-ECCC736D7C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04D697-8503-4E59-809A-240C30CEC9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D31726-48A2-45EC-B6EA-DB83434031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2E3EBB-5221-4048-A2C5-DC2B41906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65C68E-7CC5-4609-92EB-0BB8040E3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CF1FE6-7421-4DAA-BA6E-AB67249BA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28508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425F6-7C33-462E-A9AE-F62A0D79D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9262B9-7B6A-414E-AC6B-AA873EF06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9D0E77-F5F1-4D02-94E6-3CA82EACC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B255B5-6F90-49D6-A7CB-614C717D5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1875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33CCC1-6CB5-46A2-A398-3D4E209FE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1CDE38-5AF4-409B-A476-461BD331F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DF8203-8E18-434C-9DA5-7D88AB8DC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8854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9E65E-293A-4EB2-9115-109EFD97A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25165-584D-4DA3-9921-557E47201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B6221C-DE00-49A1-8E99-785437345C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BFE1B6-2359-4687-949A-58CE6608A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58216E-0FB3-49ED-A590-DBE82FBF2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8E11D-BBC7-43FC-9754-5865D3DE1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9319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46EA8-AF4F-4520-B481-17B06618A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256796-127F-4E08-A35E-3CC39911B4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EC2FE-E804-4A69-BD23-AF8DF2629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5882F9-78B5-462B-9CA8-03D01A3DD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B6E636-DD59-4F07-8D8C-6D8B092D8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E2176B-F389-46DC-B087-A761D9091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6174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2E919A-470A-4EC4-9229-281B54AB3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38B12D-4EC1-421F-ACBD-ADB0A74FA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21E83E-B88F-4052-AAA9-D5F16C8ACD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991D2-00D0-4786-86E5-D05A4429F5B9}" type="datetimeFigureOut">
              <a:rPr lang="en-AU" smtClean="0"/>
              <a:t>1/02/2018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1B47A2-7965-4D5A-AE5E-6BE9BB2EDD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B0CE0-936E-4108-8EC0-30012B0C65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80A1D-505A-4146-BB77-9E35A9555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5979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2BC26D8-82FB-445E-AA49-62A77D7C1E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4330D-EA18-4254-AA95-EB49948539B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DF10A0-307F-42D9-B4DA-A35B24BFF1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05" t="35584" b="36204"/>
          <a:stretch/>
        </p:blipFill>
        <p:spPr>
          <a:xfrm>
            <a:off x="2121877" y="2362199"/>
            <a:ext cx="7187917" cy="17291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261DA1-B2B7-4A0D-984B-82242AF9FE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05" t="39059" b="36204"/>
          <a:stretch/>
        </p:blipFill>
        <p:spPr>
          <a:xfrm>
            <a:off x="9971943" y="6010274"/>
            <a:ext cx="1743045" cy="36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116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705FD-7164-41EA-8039-D6203363D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9417" y="2380889"/>
            <a:ext cx="7703127" cy="1325563"/>
          </a:xfrm>
        </p:spPr>
        <p:txBody>
          <a:bodyPr/>
          <a:lstStyle/>
          <a:p>
            <a:r>
              <a:rPr lang="en-AU" dirty="0">
                <a:latin typeface="Goudy Old Style" panose="02020502050305020303" pitchFamily="18" charset="0"/>
              </a:rPr>
              <a:t>Title Page Needed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F7EAC8-BF9E-4811-BF39-092BFD545FBE}"/>
              </a:ext>
            </a:extLst>
          </p:cNvPr>
          <p:cNvSpPr/>
          <p:nvPr/>
        </p:nvSpPr>
        <p:spPr>
          <a:xfrm>
            <a:off x="1560946" y="2861107"/>
            <a:ext cx="2235200" cy="365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Logo Near Centre Left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965DA12-5CDB-488C-861F-5F020D3D3D46}"/>
              </a:ext>
            </a:extLst>
          </p:cNvPr>
          <p:cNvGrpSpPr/>
          <p:nvPr/>
        </p:nvGrpSpPr>
        <p:grpSpPr>
          <a:xfrm>
            <a:off x="11222182" y="0"/>
            <a:ext cx="969818" cy="920034"/>
            <a:chOff x="9309100" y="0"/>
            <a:chExt cx="2882900" cy="273491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EBDCC5D-C24A-4807-B5FE-8C3C0B8BC2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2F3237"/>
                </a:clrFrom>
                <a:clrTo>
                  <a:srgbClr val="2F3237">
                    <a:alpha val="0"/>
                  </a:srgbClr>
                </a:clrTo>
              </a:clrChange>
            </a:blip>
            <a:srcRect l="46422" t="38408" r="35412" b="34701"/>
            <a:stretch/>
          </p:blipFill>
          <p:spPr>
            <a:xfrm>
              <a:off x="9430439" y="118278"/>
              <a:ext cx="2666369" cy="2440188"/>
            </a:xfrm>
            <a:prstGeom prst="rect">
              <a:avLst/>
            </a:prstGeom>
            <a:solidFill>
              <a:srgbClr val="505046"/>
            </a:solidFill>
          </p:spPr>
        </p:pic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8C3C088-7EEA-4D3B-87B9-6CFD7618DD52}"/>
                </a:ext>
              </a:extLst>
            </p:cNvPr>
            <p:cNvSpPr/>
            <p:nvPr/>
          </p:nvSpPr>
          <p:spPr>
            <a:xfrm>
              <a:off x="9309100" y="0"/>
              <a:ext cx="2882900" cy="2734912"/>
            </a:xfrm>
            <a:custGeom>
              <a:avLst/>
              <a:gdLst>
                <a:gd name="connsiteX0" fmla="*/ 238125 w 2085975"/>
                <a:gd name="connsiteY0" fmla="*/ 95250 h 1933575"/>
                <a:gd name="connsiteX1" fmla="*/ 1257300 w 2085975"/>
                <a:gd name="connsiteY1" fmla="*/ 247650 h 1933575"/>
                <a:gd name="connsiteX2" fmla="*/ 438150 w 2085975"/>
                <a:gd name="connsiteY2" fmla="*/ 1504950 h 1933575"/>
                <a:gd name="connsiteX3" fmla="*/ 466725 w 2085975"/>
                <a:gd name="connsiteY3" fmla="*/ 1514475 h 1933575"/>
                <a:gd name="connsiteX4" fmla="*/ 1990725 w 2085975"/>
                <a:gd name="connsiteY4" fmla="*/ 0 h 1933575"/>
                <a:gd name="connsiteX5" fmla="*/ 2085975 w 2085975"/>
                <a:gd name="connsiteY5" fmla="*/ 152400 h 1933575"/>
                <a:gd name="connsiteX6" fmla="*/ 638175 w 2085975"/>
                <a:gd name="connsiteY6" fmla="*/ 1619250 h 1933575"/>
                <a:gd name="connsiteX7" fmla="*/ 723900 w 2085975"/>
                <a:gd name="connsiteY7" fmla="*/ 1609725 h 1933575"/>
                <a:gd name="connsiteX8" fmla="*/ 1895475 w 2085975"/>
                <a:gd name="connsiteY8" fmla="*/ 857250 h 1933575"/>
                <a:gd name="connsiteX9" fmla="*/ 2000250 w 2085975"/>
                <a:gd name="connsiteY9" fmla="*/ 1933575 h 1933575"/>
                <a:gd name="connsiteX10" fmla="*/ 0 w 2085975"/>
                <a:gd name="connsiteY10" fmla="*/ 1905000 h 1933575"/>
                <a:gd name="connsiteX11" fmla="*/ 238125 w 2085975"/>
                <a:gd name="connsiteY11" fmla="*/ 95250 h 1933575"/>
                <a:gd name="connsiteX0" fmla="*/ 85725 w 2085975"/>
                <a:gd name="connsiteY0" fmla="*/ 95250 h 1933575"/>
                <a:gd name="connsiteX1" fmla="*/ 1257300 w 2085975"/>
                <a:gd name="connsiteY1" fmla="*/ 247650 h 1933575"/>
                <a:gd name="connsiteX2" fmla="*/ 438150 w 2085975"/>
                <a:gd name="connsiteY2" fmla="*/ 1504950 h 1933575"/>
                <a:gd name="connsiteX3" fmla="*/ 466725 w 2085975"/>
                <a:gd name="connsiteY3" fmla="*/ 1514475 h 1933575"/>
                <a:gd name="connsiteX4" fmla="*/ 1990725 w 2085975"/>
                <a:gd name="connsiteY4" fmla="*/ 0 h 1933575"/>
                <a:gd name="connsiteX5" fmla="*/ 2085975 w 2085975"/>
                <a:gd name="connsiteY5" fmla="*/ 152400 h 1933575"/>
                <a:gd name="connsiteX6" fmla="*/ 638175 w 2085975"/>
                <a:gd name="connsiteY6" fmla="*/ 1619250 h 1933575"/>
                <a:gd name="connsiteX7" fmla="*/ 723900 w 2085975"/>
                <a:gd name="connsiteY7" fmla="*/ 1609725 h 1933575"/>
                <a:gd name="connsiteX8" fmla="*/ 1895475 w 2085975"/>
                <a:gd name="connsiteY8" fmla="*/ 857250 h 1933575"/>
                <a:gd name="connsiteX9" fmla="*/ 2000250 w 2085975"/>
                <a:gd name="connsiteY9" fmla="*/ 1933575 h 1933575"/>
                <a:gd name="connsiteX10" fmla="*/ 0 w 2085975"/>
                <a:gd name="connsiteY10" fmla="*/ 1905000 h 1933575"/>
                <a:gd name="connsiteX11" fmla="*/ 85725 w 2085975"/>
                <a:gd name="connsiteY11" fmla="*/ 95250 h 1933575"/>
                <a:gd name="connsiteX0" fmla="*/ 19050 w 2019300"/>
                <a:gd name="connsiteY0" fmla="*/ 95250 h 2066925"/>
                <a:gd name="connsiteX1" fmla="*/ 1190625 w 2019300"/>
                <a:gd name="connsiteY1" fmla="*/ 247650 h 2066925"/>
                <a:gd name="connsiteX2" fmla="*/ 371475 w 2019300"/>
                <a:gd name="connsiteY2" fmla="*/ 1504950 h 2066925"/>
                <a:gd name="connsiteX3" fmla="*/ 400050 w 2019300"/>
                <a:gd name="connsiteY3" fmla="*/ 1514475 h 2066925"/>
                <a:gd name="connsiteX4" fmla="*/ 1924050 w 2019300"/>
                <a:gd name="connsiteY4" fmla="*/ 0 h 2066925"/>
                <a:gd name="connsiteX5" fmla="*/ 2019300 w 2019300"/>
                <a:gd name="connsiteY5" fmla="*/ 152400 h 2066925"/>
                <a:gd name="connsiteX6" fmla="*/ 571500 w 2019300"/>
                <a:gd name="connsiteY6" fmla="*/ 1619250 h 2066925"/>
                <a:gd name="connsiteX7" fmla="*/ 657225 w 2019300"/>
                <a:gd name="connsiteY7" fmla="*/ 1609725 h 2066925"/>
                <a:gd name="connsiteX8" fmla="*/ 1828800 w 2019300"/>
                <a:gd name="connsiteY8" fmla="*/ 857250 h 2066925"/>
                <a:gd name="connsiteX9" fmla="*/ 1933575 w 2019300"/>
                <a:gd name="connsiteY9" fmla="*/ 1933575 h 2066925"/>
                <a:gd name="connsiteX10" fmla="*/ 0 w 2019300"/>
                <a:gd name="connsiteY10" fmla="*/ 2066925 h 2066925"/>
                <a:gd name="connsiteX11" fmla="*/ 19050 w 2019300"/>
                <a:gd name="connsiteY11" fmla="*/ 95250 h 2066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19300" h="2066925">
                  <a:moveTo>
                    <a:pt x="19050" y="95250"/>
                  </a:moveTo>
                  <a:lnTo>
                    <a:pt x="1190625" y="247650"/>
                  </a:lnTo>
                  <a:lnTo>
                    <a:pt x="371475" y="1504950"/>
                  </a:lnTo>
                  <a:lnTo>
                    <a:pt x="400050" y="1514475"/>
                  </a:lnTo>
                  <a:lnTo>
                    <a:pt x="1924050" y="0"/>
                  </a:lnTo>
                  <a:lnTo>
                    <a:pt x="2019300" y="152400"/>
                  </a:lnTo>
                  <a:lnTo>
                    <a:pt x="571500" y="1619250"/>
                  </a:lnTo>
                  <a:lnTo>
                    <a:pt x="657225" y="1609725"/>
                  </a:lnTo>
                  <a:lnTo>
                    <a:pt x="1828800" y="857250"/>
                  </a:lnTo>
                  <a:lnTo>
                    <a:pt x="1933575" y="1933575"/>
                  </a:lnTo>
                  <a:lnTo>
                    <a:pt x="0" y="2066925"/>
                  </a:lnTo>
                  <a:lnTo>
                    <a:pt x="19050" y="952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37816B7-12FF-45EC-8FC4-EC630FDFB7D2}"/>
              </a:ext>
            </a:extLst>
          </p:cNvPr>
          <p:cNvSpPr/>
          <p:nvPr/>
        </p:nvSpPr>
        <p:spPr>
          <a:xfrm>
            <a:off x="8810746" y="201421"/>
            <a:ext cx="2452255" cy="45929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May or may not include Design feature top right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C48C557-3692-4FBD-A0A3-6FD901FB7F39}"/>
              </a:ext>
            </a:extLst>
          </p:cNvPr>
          <p:cNvSpPr/>
          <p:nvPr/>
        </p:nvSpPr>
        <p:spPr>
          <a:xfrm>
            <a:off x="688108" y="201421"/>
            <a:ext cx="4493492" cy="365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Title Banner Design May / May not be Needed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0362FDC-021E-4C82-A0BC-C95CE9CFAF9A}"/>
              </a:ext>
            </a:extLst>
          </p:cNvPr>
          <p:cNvSpPr/>
          <p:nvPr/>
        </p:nvSpPr>
        <p:spPr>
          <a:xfrm>
            <a:off x="3112656" y="6492872"/>
            <a:ext cx="5500256" cy="365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Title Footer Design May / may not be Needed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7F7CD1E-8673-4DA9-857F-791FC8D7F4B6}"/>
              </a:ext>
            </a:extLst>
          </p:cNvPr>
          <p:cNvSpPr/>
          <p:nvPr/>
        </p:nvSpPr>
        <p:spPr>
          <a:xfrm>
            <a:off x="2974110" y="3706452"/>
            <a:ext cx="5638802" cy="16417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 In the Corporate colour Scheme </a:t>
            </a:r>
          </a:p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Layout Needed for presentation details </a:t>
            </a:r>
            <a:b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</a:br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Background Needed</a:t>
            </a:r>
            <a:b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</a:br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Title page Font Style Board Needed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9EDD487-FE9A-49AB-BBB6-BACA7657043C}"/>
              </a:ext>
            </a:extLst>
          </p:cNvPr>
          <p:cNvSpPr/>
          <p:nvPr/>
        </p:nvSpPr>
        <p:spPr>
          <a:xfrm>
            <a:off x="5995664" y="210997"/>
            <a:ext cx="1597372" cy="365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accent2"/>
                </a:solidFill>
                <a:latin typeface="Goudy Old Style" panose="02020502050305020303" pitchFamily="18" charset="0"/>
              </a:rPr>
              <a:t>About 2.72 cm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364FE18-8A28-474B-8FEB-C7206174A685}"/>
              </a:ext>
            </a:extLst>
          </p:cNvPr>
          <p:cNvCxnSpPr>
            <a:cxnSpLocks/>
          </p:cNvCxnSpPr>
          <p:nvPr/>
        </p:nvCxnSpPr>
        <p:spPr>
          <a:xfrm>
            <a:off x="5995664" y="0"/>
            <a:ext cx="0" cy="86067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310B18A-B407-4B03-A544-8FBE55C1746F}"/>
              </a:ext>
            </a:extLst>
          </p:cNvPr>
          <p:cNvCxnSpPr/>
          <p:nvPr/>
        </p:nvCxnSpPr>
        <p:spPr>
          <a:xfrm>
            <a:off x="66675" y="856786"/>
            <a:ext cx="12125325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857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705FD-7164-41EA-8039-D6203363D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6286496" cy="856786"/>
          </a:xfrm>
        </p:spPr>
        <p:txBody>
          <a:bodyPr/>
          <a:lstStyle/>
          <a:p>
            <a:r>
              <a:rPr lang="en-AU" dirty="0">
                <a:latin typeface="Goudy Old Style" panose="02020502050305020303" pitchFamily="18" charset="0"/>
              </a:rPr>
              <a:t>Content Page Title On Left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88056E3-5597-48AC-AFAC-9F080D491DFC}"/>
              </a:ext>
            </a:extLst>
          </p:cNvPr>
          <p:cNvSpPr/>
          <p:nvPr/>
        </p:nvSpPr>
        <p:spPr>
          <a:xfrm>
            <a:off x="1" y="6492874"/>
            <a:ext cx="2890982" cy="365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Page Number Bottom Left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F7EAC8-BF9E-4811-BF39-092BFD545FBE}"/>
              </a:ext>
            </a:extLst>
          </p:cNvPr>
          <p:cNvSpPr/>
          <p:nvPr/>
        </p:nvSpPr>
        <p:spPr>
          <a:xfrm>
            <a:off x="9956801" y="6492873"/>
            <a:ext cx="2235200" cy="365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Logo Bottom Right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965DA12-5CDB-488C-861F-5F020D3D3D46}"/>
              </a:ext>
            </a:extLst>
          </p:cNvPr>
          <p:cNvGrpSpPr/>
          <p:nvPr/>
        </p:nvGrpSpPr>
        <p:grpSpPr>
          <a:xfrm>
            <a:off x="11222182" y="0"/>
            <a:ext cx="969818" cy="920034"/>
            <a:chOff x="9309100" y="0"/>
            <a:chExt cx="2882900" cy="273491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EBDCC5D-C24A-4807-B5FE-8C3C0B8BC2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2F3237"/>
                </a:clrFrom>
                <a:clrTo>
                  <a:srgbClr val="2F3237">
                    <a:alpha val="0"/>
                  </a:srgbClr>
                </a:clrTo>
              </a:clrChange>
            </a:blip>
            <a:srcRect l="46422" t="38408" r="35412" b="34701"/>
            <a:stretch/>
          </p:blipFill>
          <p:spPr>
            <a:xfrm>
              <a:off x="9430439" y="118278"/>
              <a:ext cx="2666369" cy="2440188"/>
            </a:xfrm>
            <a:prstGeom prst="rect">
              <a:avLst/>
            </a:prstGeom>
            <a:solidFill>
              <a:srgbClr val="505046"/>
            </a:solidFill>
          </p:spPr>
        </p:pic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8C3C088-7EEA-4D3B-87B9-6CFD7618DD52}"/>
                </a:ext>
              </a:extLst>
            </p:cNvPr>
            <p:cNvSpPr/>
            <p:nvPr/>
          </p:nvSpPr>
          <p:spPr>
            <a:xfrm>
              <a:off x="9309100" y="0"/>
              <a:ext cx="2882900" cy="2734912"/>
            </a:xfrm>
            <a:custGeom>
              <a:avLst/>
              <a:gdLst>
                <a:gd name="connsiteX0" fmla="*/ 238125 w 2085975"/>
                <a:gd name="connsiteY0" fmla="*/ 95250 h 1933575"/>
                <a:gd name="connsiteX1" fmla="*/ 1257300 w 2085975"/>
                <a:gd name="connsiteY1" fmla="*/ 247650 h 1933575"/>
                <a:gd name="connsiteX2" fmla="*/ 438150 w 2085975"/>
                <a:gd name="connsiteY2" fmla="*/ 1504950 h 1933575"/>
                <a:gd name="connsiteX3" fmla="*/ 466725 w 2085975"/>
                <a:gd name="connsiteY3" fmla="*/ 1514475 h 1933575"/>
                <a:gd name="connsiteX4" fmla="*/ 1990725 w 2085975"/>
                <a:gd name="connsiteY4" fmla="*/ 0 h 1933575"/>
                <a:gd name="connsiteX5" fmla="*/ 2085975 w 2085975"/>
                <a:gd name="connsiteY5" fmla="*/ 152400 h 1933575"/>
                <a:gd name="connsiteX6" fmla="*/ 638175 w 2085975"/>
                <a:gd name="connsiteY6" fmla="*/ 1619250 h 1933575"/>
                <a:gd name="connsiteX7" fmla="*/ 723900 w 2085975"/>
                <a:gd name="connsiteY7" fmla="*/ 1609725 h 1933575"/>
                <a:gd name="connsiteX8" fmla="*/ 1895475 w 2085975"/>
                <a:gd name="connsiteY8" fmla="*/ 857250 h 1933575"/>
                <a:gd name="connsiteX9" fmla="*/ 2000250 w 2085975"/>
                <a:gd name="connsiteY9" fmla="*/ 1933575 h 1933575"/>
                <a:gd name="connsiteX10" fmla="*/ 0 w 2085975"/>
                <a:gd name="connsiteY10" fmla="*/ 1905000 h 1933575"/>
                <a:gd name="connsiteX11" fmla="*/ 238125 w 2085975"/>
                <a:gd name="connsiteY11" fmla="*/ 95250 h 1933575"/>
                <a:gd name="connsiteX0" fmla="*/ 85725 w 2085975"/>
                <a:gd name="connsiteY0" fmla="*/ 95250 h 1933575"/>
                <a:gd name="connsiteX1" fmla="*/ 1257300 w 2085975"/>
                <a:gd name="connsiteY1" fmla="*/ 247650 h 1933575"/>
                <a:gd name="connsiteX2" fmla="*/ 438150 w 2085975"/>
                <a:gd name="connsiteY2" fmla="*/ 1504950 h 1933575"/>
                <a:gd name="connsiteX3" fmla="*/ 466725 w 2085975"/>
                <a:gd name="connsiteY3" fmla="*/ 1514475 h 1933575"/>
                <a:gd name="connsiteX4" fmla="*/ 1990725 w 2085975"/>
                <a:gd name="connsiteY4" fmla="*/ 0 h 1933575"/>
                <a:gd name="connsiteX5" fmla="*/ 2085975 w 2085975"/>
                <a:gd name="connsiteY5" fmla="*/ 152400 h 1933575"/>
                <a:gd name="connsiteX6" fmla="*/ 638175 w 2085975"/>
                <a:gd name="connsiteY6" fmla="*/ 1619250 h 1933575"/>
                <a:gd name="connsiteX7" fmla="*/ 723900 w 2085975"/>
                <a:gd name="connsiteY7" fmla="*/ 1609725 h 1933575"/>
                <a:gd name="connsiteX8" fmla="*/ 1895475 w 2085975"/>
                <a:gd name="connsiteY8" fmla="*/ 857250 h 1933575"/>
                <a:gd name="connsiteX9" fmla="*/ 2000250 w 2085975"/>
                <a:gd name="connsiteY9" fmla="*/ 1933575 h 1933575"/>
                <a:gd name="connsiteX10" fmla="*/ 0 w 2085975"/>
                <a:gd name="connsiteY10" fmla="*/ 1905000 h 1933575"/>
                <a:gd name="connsiteX11" fmla="*/ 85725 w 2085975"/>
                <a:gd name="connsiteY11" fmla="*/ 95250 h 1933575"/>
                <a:gd name="connsiteX0" fmla="*/ 19050 w 2019300"/>
                <a:gd name="connsiteY0" fmla="*/ 95250 h 2066925"/>
                <a:gd name="connsiteX1" fmla="*/ 1190625 w 2019300"/>
                <a:gd name="connsiteY1" fmla="*/ 247650 h 2066925"/>
                <a:gd name="connsiteX2" fmla="*/ 371475 w 2019300"/>
                <a:gd name="connsiteY2" fmla="*/ 1504950 h 2066925"/>
                <a:gd name="connsiteX3" fmla="*/ 400050 w 2019300"/>
                <a:gd name="connsiteY3" fmla="*/ 1514475 h 2066925"/>
                <a:gd name="connsiteX4" fmla="*/ 1924050 w 2019300"/>
                <a:gd name="connsiteY4" fmla="*/ 0 h 2066925"/>
                <a:gd name="connsiteX5" fmla="*/ 2019300 w 2019300"/>
                <a:gd name="connsiteY5" fmla="*/ 152400 h 2066925"/>
                <a:gd name="connsiteX6" fmla="*/ 571500 w 2019300"/>
                <a:gd name="connsiteY6" fmla="*/ 1619250 h 2066925"/>
                <a:gd name="connsiteX7" fmla="*/ 657225 w 2019300"/>
                <a:gd name="connsiteY7" fmla="*/ 1609725 h 2066925"/>
                <a:gd name="connsiteX8" fmla="*/ 1828800 w 2019300"/>
                <a:gd name="connsiteY8" fmla="*/ 857250 h 2066925"/>
                <a:gd name="connsiteX9" fmla="*/ 1933575 w 2019300"/>
                <a:gd name="connsiteY9" fmla="*/ 1933575 h 2066925"/>
                <a:gd name="connsiteX10" fmla="*/ 0 w 2019300"/>
                <a:gd name="connsiteY10" fmla="*/ 2066925 h 2066925"/>
                <a:gd name="connsiteX11" fmla="*/ 19050 w 2019300"/>
                <a:gd name="connsiteY11" fmla="*/ 95250 h 2066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19300" h="2066925">
                  <a:moveTo>
                    <a:pt x="19050" y="95250"/>
                  </a:moveTo>
                  <a:lnTo>
                    <a:pt x="1190625" y="247650"/>
                  </a:lnTo>
                  <a:lnTo>
                    <a:pt x="371475" y="1504950"/>
                  </a:lnTo>
                  <a:lnTo>
                    <a:pt x="400050" y="1514475"/>
                  </a:lnTo>
                  <a:lnTo>
                    <a:pt x="1924050" y="0"/>
                  </a:lnTo>
                  <a:lnTo>
                    <a:pt x="2019300" y="152400"/>
                  </a:lnTo>
                  <a:lnTo>
                    <a:pt x="571500" y="1619250"/>
                  </a:lnTo>
                  <a:lnTo>
                    <a:pt x="657225" y="1609725"/>
                  </a:lnTo>
                  <a:lnTo>
                    <a:pt x="1828800" y="857250"/>
                  </a:lnTo>
                  <a:lnTo>
                    <a:pt x="1933575" y="1933575"/>
                  </a:lnTo>
                  <a:lnTo>
                    <a:pt x="0" y="2066925"/>
                  </a:lnTo>
                  <a:lnTo>
                    <a:pt x="19050" y="952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37816B7-12FF-45EC-8FC4-EC630FDFB7D2}"/>
              </a:ext>
            </a:extLst>
          </p:cNvPr>
          <p:cNvSpPr/>
          <p:nvPr/>
        </p:nvSpPr>
        <p:spPr>
          <a:xfrm>
            <a:off x="9208655" y="94892"/>
            <a:ext cx="2359891" cy="365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Design feature top right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C48C557-3692-4FBD-A0A3-6FD901FB7F39}"/>
              </a:ext>
            </a:extLst>
          </p:cNvPr>
          <p:cNvSpPr/>
          <p:nvPr/>
        </p:nvSpPr>
        <p:spPr>
          <a:xfrm>
            <a:off x="2396835" y="1143000"/>
            <a:ext cx="4207165" cy="365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Content Page Banner Design Needed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0362FDC-021E-4C82-A0BC-C95CE9CFAF9A}"/>
              </a:ext>
            </a:extLst>
          </p:cNvPr>
          <p:cNvSpPr/>
          <p:nvPr/>
        </p:nvSpPr>
        <p:spPr>
          <a:xfrm>
            <a:off x="2697440" y="6492872"/>
            <a:ext cx="4553528" cy="365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Content Page Footer Design Needed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7F7CD1E-8673-4DA9-857F-791FC8D7F4B6}"/>
              </a:ext>
            </a:extLst>
          </p:cNvPr>
          <p:cNvSpPr/>
          <p:nvPr/>
        </p:nvSpPr>
        <p:spPr>
          <a:xfrm>
            <a:off x="2890983" y="1921165"/>
            <a:ext cx="5638802" cy="312189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Corporate colour scheme</a:t>
            </a:r>
          </a:p>
          <a:p>
            <a:pPr algn="ctr"/>
            <a:endParaRPr lang="en-AU" dirty="0">
              <a:solidFill>
                <a:schemeClr val="tx1"/>
              </a:solidFill>
              <a:latin typeface="Goudy Old Style" panose="02020502050305020303" pitchFamily="18" charset="0"/>
            </a:endParaRPr>
          </a:p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Layout Needed – Text, Image placeholders</a:t>
            </a:r>
            <a:b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</a:br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- Image placeholder must be on the left- </a:t>
            </a:r>
            <a:b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</a:br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Background Needed</a:t>
            </a:r>
            <a:b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</a:br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Font Style Board Needed for content headings, sub-headings and indent bullet points </a:t>
            </a:r>
          </a:p>
          <a:p>
            <a:pPr algn="ctr"/>
            <a:endParaRPr lang="en-AU" dirty="0">
              <a:solidFill>
                <a:schemeClr val="tx1"/>
              </a:solidFill>
              <a:latin typeface="Goudy Old Style" panose="02020502050305020303" pitchFamily="18" charset="0"/>
            </a:endParaRPr>
          </a:p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Graph / Chart colour scheme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30776AE-CA87-481C-BC76-F013E022D07A}"/>
              </a:ext>
            </a:extLst>
          </p:cNvPr>
          <p:cNvSpPr/>
          <p:nvPr/>
        </p:nvSpPr>
        <p:spPr>
          <a:xfrm>
            <a:off x="6932413" y="210997"/>
            <a:ext cx="1597372" cy="365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accent2"/>
                </a:solidFill>
                <a:latin typeface="Goudy Old Style" panose="02020502050305020303" pitchFamily="18" charset="0"/>
              </a:rPr>
              <a:t>About 2.72 cm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057F4A3-5CE0-436E-9C56-52FF28E8F4C4}"/>
              </a:ext>
            </a:extLst>
          </p:cNvPr>
          <p:cNvCxnSpPr>
            <a:cxnSpLocks/>
          </p:cNvCxnSpPr>
          <p:nvPr/>
        </p:nvCxnSpPr>
        <p:spPr>
          <a:xfrm>
            <a:off x="6932413" y="0"/>
            <a:ext cx="0" cy="86067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3614D4-CE3B-4A5D-B302-0B9A3C8022A7}"/>
              </a:ext>
            </a:extLst>
          </p:cNvPr>
          <p:cNvCxnSpPr/>
          <p:nvPr/>
        </p:nvCxnSpPr>
        <p:spPr>
          <a:xfrm>
            <a:off x="66675" y="856786"/>
            <a:ext cx="12125325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61B989AB-70F5-4A0C-AF1D-4A67BBBFBFB9}"/>
              </a:ext>
            </a:extLst>
          </p:cNvPr>
          <p:cNvSpPr/>
          <p:nvPr/>
        </p:nvSpPr>
        <p:spPr>
          <a:xfrm>
            <a:off x="6973474" y="6472066"/>
            <a:ext cx="3056928" cy="365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accent2"/>
                </a:solidFill>
                <a:latin typeface="Goudy Old Style" panose="02020502050305020303" pitchFamily="18" charset="0"/>
              </a:rPr>
              <a:t>About 0.9 cm? – open to ideas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0E0D4D1-56E9-4C76-9F1C-7C1E8456A05B}"/>
              </a:ext>
            </a:extLst>
          </p:cNvPr>
          <p:cNvCxnSpPr>
            <a:cxnSpLocks/>
          </p:cNvCxnSpPr>
          <p:nvPr/>
        </p:nvCxnSpPr>
        <p:spPr>
          <a:xfrm>
            <a:off x="6829792" y="6492872"/>
            <a:ext cx="0" cy="41110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5769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705FD-7164-41EA-8039-D6203363D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" y="56564"/>
            <a:ext cx="10515600" cy="1325563"/>
          </a:xfrm>
        </p:spPr>
        <p:txBody>
          <a:bodyPr>
            <a:normAutofit/>
          </a:bodyPr>
          <a:lstStyle/>
          <a:p>
            <a:r>
              <a:rPr lang="en-AU" sz="3600" dirty="0">
                <a:latin typeface="Goudy Old Style" panose="02020502050305020303" pitchFamily="18" charset="0"/>
              </a:rPr>
              <a:t>Breaker Page Title Can Be Anywhere – even over photo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88056E3-5597-48AC-AFAC-9F080D491DFC}"/>
              </a:ext>
            </a:extLst>
          </p:cNvPr>
          <p:cNvSpPr/>
          <p:nvPr/>
        </p:nvSpPr>
        <p:spPr>
          <a:xfrm>
            <a:off x="1" y="6492874"/>
            <a:ext cx="2890982" cy="365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Page Number Bottom Left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F7EAC8-BF9E-4811-BF39-092BFD545FBE}"/>
              </a:ext>
            </a:extLst>
          </p:cNvPr>
          <p:cNvSpPr/>
          <p:nvPr/>
        </p:nvSpPr>
        <p:spPr>
          <a:xfrm>
            <a:off x="9956801" y="6492873"/>
            <a:ext cx="2235200" cy="365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Logo Bottom Right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965DA12-5CDB-488C-861F-5F020D3D3D46}"/>
              </a:ext>
            </a:extLst>
          </p:cNvPr>
          <p:cNvGrpSpPr/>
          <p:nvPr/>
        </p:nvGrpSpPr>
        <p:grpSpPr>
          <a:xfrm>
            <a:off x="11222182" y="0"/>
            <a:ext cx="969818" cy="920034"/>
            <a:chOff x="9309100" y="0"/>
            <a:chExt cx="2882900" cy="273491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EBDCC5D-C24A-4807-B5FE-8C3C0B8BC2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2F3237"/>
                </a:clrFrom>
                <a:clrTo>
                  <a:srgbClr val="2F3237">
                    <a:alpha val="0"/>
                  </a:srgbClr>
                </a:clrTo>
              </a:clrChange>
            </a:blip>
            <a:srcRect l="46422" t="38408" r="35412" b="34701"/>
            <a:stretch/>
          </p:blipFill>
          <p:spPr>
            <a:xfrm>
              <a:off x="9430439" y="118278"/>
              <a:ext cx="2666369" cy="2440188"/>
            </a:xfrm>
            <a:prstGeom prst="rect">
              <a:avLst/>
            </a:prstGeom>
            <a:solidFill>
              <a:srgbClr val="505046"/>
            </a:solidFill>
          </p:spPr>
        </p:pic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8C3C088-7EEA-4D3B-87B9-6CFD7618DD52}"/>
                </a:ext>
              </a:extLst>
            </p:cNvPr>
            <p:cNvSpPr/>
            <p:nvPr/>
          </p:nvSpPr>
          <p:spPr>
            <a:xfrm>
              <a:off x="9309100" y="0"/>
              <a:ext cx="2882900" cy="2734912"/>
            </a:xfrm>
            <a:custGeom>
              <a:avLst/>
              <a:gdLst>
                <a:gd name="connsiteX0" fmla="*/ 238125 w 2085975"/>
                <a:gd name="connsiteY0" fmla="*/ 95250 h 1933575"/>
                <a:gd name="connsiteX1" fmla="*/ 1257300 w 2085975"/>
                <a:gd name="connsiteY1" fmla="*/ 247650 h 1933575"/>
                <a:gd name="connsiteX2" fmla="*/ 438150 w 2085975"/>
                <a:gd name="connsiteY2" fmla="*/ 1504950 h 1933575"/>
                <a:gd name="connsiteX3" fmla="*/ 466725 w 2085975"/>
                <a:gd name="connsiteY3" fmla="*/ 1514475 h 1933575"/>
                <a:gd name="connsiteX4" fmla="*/ 1990725 w 2085975"/>
                <a:gd name="connsiteY4" fmla="*/ 0 h 1933575"/>
                <a:gd name="connsiteX5" fmla="*/ 2085975 w 2085975"/>
                <a:gd name="connsiteY5" fmla="*/ 152400 h 1933575"/>
                <a:gd name="connsiteX6" fmla="*/ 638175 w 2085975"/>
                <a:gd name="connsiteY6" fmla="*/ 1619250 h 1933575"/>
                <a:gd name="connsiteX7" fmla="*/ 723900 w 2085975"/>
                <a:gd name="connsiteY7" fmla="*/ 1609725 h 1933575"/>
                <a:gd name="connsiteX8" fmla="*/ 1895475 w 2085975"/>
                <a:gd name="connsiteY8" fmla="*/ 857250 h 1933575"/>
                <a:gd name="connsiteX9" fmla="*/ 2000250 w 2085975"/>
                <a:gd name="connsiteY9" fmla="*/ 1933575 h 1933575"/>
                <a:gd name="connsiteX10" fmla="*/ 0 w 2085975"/>
                <a:gd name="connsiteY10" fmla="*/ 1905000 h 1933575"/>
                <a:gd name="connsiteX11" fmla="*/ 238125 w 2085975"/>
                <a:gd name="connsiteY11" fmla="*/ 95250 h 1933575"/>
                <a:gd name="connsiteX0" fmla="*/ 85725 w 2085975"/>
                <a:gd name="connsiteY0" fmla="*/ 95250 h 1933575"/>
                <a:gd name="connsiteX1" fmla="*/ 1257300 w 2085975"/>
                <a:gd name="connsiteY1" fmla="*/ 247650 h 1933575"/>
                <a:gd name="connsiteX2" fmla="*/ 438150 w 2085975"/>
                <a:gd name="connsiteY2" fmla="*/ 1504950 h 1933575"/>
                <a:gd name="connsiteX3" fmla="*/ 466725 w 2085975"/>
                <a:gd name="connsiteY3" fmla="*/ 1514475 h 1933575"/>
                <a:gd name="connsiteX4" fmla="*/ 1990725 w 2085975"/>
                <a:gd name="connsiteY4" fmla="*/ 0 h 1933575"/>
                <a:gd name="connsiteX5" fmla="*/ 2085975 w 2085975"/>
                <a:gd name="connsiteY5" fmla="*/ 152400 h 1933575"/>
                <a:gd name="connsiteX6" fmla="*/ 638175 w 2085975"/>
                <a:gd name="connsiteY6" fmla="*/ 1619250 h 1933575"/>
                <a:gd name="connsiteX7" fmla="*/ 723900 w 2085975"/>
                <a:gd name="connsiteY7" fmla="*/ 1609725 h 1933575"/>
                <a:gd name="connsiteX8" fmla="*/ 1895475 w 2085975"/>
                <a:gd name="connsiteY8" fmla="*/ 857250 h 1933575"/>
                <a:gd name="connsiteX9" fmla="*/ 2000250 w 2085975"/>
                <a:gd name="connsiteY9" fmla="*/ 1933575 h 1933575"/>
                <a:gd name="connsiteX10" fmla="*/ 0 w 2085975"/>
                <a:gd name="connsiteY10" fmla="*/ 1905000 h 1933575"/>
                <a:gd name="connsiteX11" fmla="*/ 85725 w 2085975"/>
                <a:gd name="connsiteY11" fmla="*/ 95250 h 1933575"/>
                <a:gd name="connsiteX0" fmla="*/ 19050 w 2019300"/>
                <a:gd name="connsiteY0" fmla="*/ 95250 h 2066925"/>
                <a:gd name="connsiteX1" fmla="*/ 1190625 w 2019300"/>
                <a:gd name="connsiteY1" fmla="*/ 247650 h 2066925"/>
                <a:gd name="connsiteX2" fmla="*/ 371475 w 2019300"/>
                <a:gd name="connsiteY2" fmla="*/ 1504950 h 2066925"/>
                <a:gd name="connsiteX3" fmla="*/ 400050 w 2019300"/>
                <a:gd name="connsiteY3" fmla="*/ 1514475 h 2066925"/>
                <a:gd name="connsiteX4" fmla="*/ 1924050 w 2019300"/>
                <a:gd name="connsiteY4" fmla="*/ 0 h 2066925"/>
                <a:gd name="connsiteX5" fmla="*/ 2019300 w 2019300"/>
                <a:gd name="connsiteY5" fmla="*/ 152400 h 2066925"/>
                <a:gd name="connsiteX6" fmla="*/ 571500 w 2019300"/>
                <a:gd name="connsiteY6" fmla="*/ 1619250 h 2066925"/>
                <a:gd name="connsiteX7" fmla="*/ 657225 w 2019300"/>
                <a:gd name="connsiteY7" fmla="*/ 1609725 h 2066925"/>
                <a:gd name="connsiteX8" fmla="*/ 1828800 w 2019300"/>
                <a:gd name="connsiteY8" fmla="*/ 857250 h 2066925"/>
                <a:gd name="connsiteX9" fmla="*/ 1933575 w 2019300"/>
                <a:gd name="connsiteY9" fmla="*/ 1933575 h 2066925"/>
                <a:gd name="connsiteX10" fmla="*/ 0 w 2019300"/>
                <a:gd name="connsiteY10" fmla="*/ 2066925 h 2066925"/>
                <a:gd name="connsiteX11" fmla="*/ 19050 w 2019300"/>
                <a:gd name="connsiteY11" fmla="*/ 95250 h 2066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19300" h="2066925">
                  <a:moveTo>
                    <a:pt x="19050" y="95250"/>
                  </a:moveTo>
                  <a:lnTo>
                    <a:pt x="1190625" y="247650"/>
                  </a:lnTo>
                  <a:lnTo>
                    <a:pt x="371475" y="1504950"/>
                  </a:lnTo>
                  <a:lnTo>
                    <a:pt x="400050" y="1514475"/>
                  </a:lnTo>
                  <a:lnTo>
                    <a:pt x="1924050" y="0"/>
                  </a:lnTo>
                  <a:lnTo>
                    <a:pt x="2019300" y="152400"/>
                  </a:lnTo>
                  <a:lnTo>
                    <a:pt x="571500" y="1619250"/>
                  </a:lnTo>
                  <a:lnTo>
                    <a:pt x="657225" y="1609725"/>
                  </a:lnTo>
                  <a:lnTo>
                    <a:pt x="1828800" y="857250"/>
                  </a:lnTo>
                  <a:lnTo>
                    <a:pt x="1933575" y="1933575"/>
                  </a:lnTo>
                  <a:lnTo>
                    <a:pt x="0" y="2066925"/>
                  </a:lnTo>
                  <a:lnTo>
                    <a:pt x="19050" y="952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37816B7-12FF-45EC-8FC4-EC630FDFB7D2}"/>
              </a:ext>
            </a:extLst>
          </p:cNvPr>
          <p:cNvSpPr/>
          <p:nvPr/>
        </p:nvSpPr>
        <p:spPr>
          <a:xfrm>
            <a:off x="9208655" y="94892"/>
            <a:ext cx="2359891" cy="365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May or </a:t>
            </a:r>
            <a:r>
              <a:rPr lang="en-AU" dirty="0" err="1">
                <a:solidFill>
                  <a:schemeClr val="tx1"/>
                </a:solidFill>
                <a:latin typeface="Goudy Old Style" panose="02020502050305020303" pitchFamily="18" charset="0"/>
              </a:rPr>
              <a:t>maynot</a:t>
            </a:r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 have design feature top right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C48C557-3692-4FBD-A0A3-6FD901FB7F39}"/>
              </a:ext>
            </a:extLst>
          </p:cNvPr>
          <p:cNvSpPr/>
          <p:nvPr/>
        </p:nvSpPr>
        <p:spPr>
          <a:xfrm>
            <a:off x="443345" y="1021859"/>
            <a:ext cx="8303491" cy="365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If Photo take up whole page, Banner Design may not be needed for divider page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0362FDC-021E-4C82-A0BC-C95CE9CFAF9A}"/>
              </a:ext>
            </a:extLst>
          </p:cNvPr>
          <p:cNvSpPr/>
          <p:nvPr/>
        </p:nvSpPr>
        <p:spPr>
          <a:xfrm>
            <a:off x="4756726" y="6492872"/>
            <a:ext cx="2359891" cy="365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Footer Design Needed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7F7CD1E-8673-4DA9-857F-791FC8D7F4B6}"/>
              </a:ext>
            </a:extLst>
          </p:cNvPr>
          <p:cNvSpPr/>
          <p:nvPr/>
        </p:nvSpPr>
        <p:spPr>
          <a:xfrm>
            <a:off x="3987798" y="2451579"/>
            <a:ext cx="3897746" cy="1537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</a:br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Photo Background Needed</a:t>
            </a:r>
            <a:b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</a:br>
            <a:endParaRPr lang="en-AU" dirty="0">
              <a:solidFill>
                <a:schemeClr val="tx1"/>
              </a:solidFill>
              <a:latin typeface="Goudy Old Style" panose="02020502050305020303" pitchFamily="18" charset="0"/>
            </a:endParaRPr>
          </a:p>
        </p:txBody>
      </p:sp>
      <p:pic>
        <p:nvPicPr>
          <p:cNvPr id="6" name="Picture 5" descr="A picture containing object&#10;&#10;Description generated with high confidence">
            <a:extLst>
              <a:ext uri="{FF2B5EF4-FFF2-40B4-BE49-F238E27FC236}">
                <a16:creationId xmlns:a16="http://schemas.microsoft.com/office/drawing/2014/main" id="{462FC846-5A86-4F58-925C-B263305A131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66" y="1521547"/>
            <a:ext cx="2349302" cy="1565564"/>
          </a:xfrm>
          <a:prstGeom prst="rect">
            <a:avLst/>
          </a:prstGeom>
        </p:spPr>
      </p:pic>
      <p:pic>
        <p:nvPicPr>
          <p:cNvPr id="10" name="Picture 9" descr="A close up of food&#10;&#10;Description generated with high confidence">
            <a:extLst>
              <a:ext uri="{FF2B5EF4-FFF2-40B4-BE49-F238E27FC236}">
                <a16:creationId xmlns:a16="http://schemas.microsoft.com/office/drawing/2014/main" id="{6E0CFF80-20C9-4E3B-A93E-2BDD418EA7F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4999" y="1456889"/>
            <a:ext cx="2349303" cy="1567394"/>
          </a:xfrm>
          <a:prstGeom prst="rect">
            <a:avLst/>
          </a:prstGeom>
        </p:spPr>
      </p:pic>
      <p:pic>
        <p:nvPicPr>
          <p:cNvPr id="19" name="Picture 18" descr="A close up of a dry grass field&#10;&#10;Description generated with very high confidence">
            <a:extLst>
              <a:ext uri="{FF2B5EF4-FFF2-40B4-BE49-F238E27FC236}">
                <a16:creationId xmlns:a16="http://schemas.microsoft.com/office/drawing/2014/main" id="{D1D77F35-7A47-4E75-B259-B732084A00A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4536" y="3488261"/>
            <a:ext cx="2376161" cy="1584107"/>
          </a:xfrm>
          <a:prstGeom prst="rect">
            <a:avLst/>
          </a:prstGeom>
        </p:spPr>
      </p:pic>
      <p:pic>
        <p:nvPicPr>
          <p:cNvPr id="23" name="Picture 22" descr="A person standing on a dry grass field&#10;&#10;Description generated with very high confidence">
            <a:extLst>
              <a:ext uri="{FF2B5EF4-FFF2-40B4-BE49-F238E27FC236}">
                <a16:creationId xmlns:a16="http://schemas.microsoft.com/office/drawing/2014/main" id="{72F446EE-955F-4522-A4C9-8C6F8FDCC63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6806" y="1456889"/>
            <a:ext cx="2376162" cy="1584108"/>
          </a:xfrm>
          <a:prstGeom prst="rect">
            <a:avLst/>
          </a:prstGeom>
        </p:spPr>
      </p:pic>
      <p:pic>
        <p:nvPicPr>
          <p:cNvPr id="25" name="Picture 24" descr="A couple of people that are standing in the dirt&#10;&#10;Description generated with high confidence">
            <a:extLst>
              <a:ext uri="{FF2B5EF4-FFF2-40B4-BE49-F238E27FC236}">
                <a16:creationId xmlns:a16="http://schemas.microsoft.com/office/drawing/2014/main" id="{E9B1A5A9-93CA-4397-97EC-2A8C94C0A6A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0930" y="3488261"/>
            <a:ext cx="2376161" cy="1585314"/>
          </a:xfrm>
          <a:prstGeom prst="rect">
            <a:avLst/>
          </a:prstGeom>
        </p:spPr>
      </p:pic>
      <p:pic>
        <p:nvPicPr>
          <p:cNvPr id="27" name="Picture 26" descr="A person standing on a rock&#10;&#10;Description generated with very high confidence">
            <a:extLst>
              <a:ext uri="{FF2B5EF4-FFF2-40B4-BE49-F238E27FC236}">
                <a16:creationId xmlns:a16="http://schemas.microsoft.com/office/drawing/2014/main" id="{A9E310DD-A95C-4335-AD01-61F622399F5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0105" y="4922946"/>
            <a:ext cx="2374354" cy="1584108"/>
          </a:xfrm>
          <a:prstGeom prst="rect">
            <a:avLst/>
          </a:prstGeom>
        </p:spPr>
      </p:pic>
      <p:pic>
        <p:nvPicPr>
          <p:cNvPr id="29" name="Picture 28" descr="A large green field with trees in the background&#10;&#10;Description generated with very high confidence">
            <a:extLst>
              <a:ext uri="{FF2B5EF4-FFF2-40B4-BE49-F238E27FC236}">
                <a16:creationId xmlns:a16="http://schemas.microsoft.com/office/drawing/2014/main" id="{F6468522-16F8-4536-A584-6FE13EC5C137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2499" y="5170186"/>
            <a:ext cx="2378902" cy="1585314"/>
          </a:xfrm>
          <a:prstGeom prst="rect">
            <a:avLst/>
          </a:prstGeom>
        </p:spPr>
      </p:pic>
      <p:pic>
        <p:nvPicPr>
          <p:cNvPr id="31" name="Picture 30" descr="A rocky mountain&#10;&#10;Description generated with very high confidence">
            <a:extLst>
              <a:ext uri="{FF2B5EF4-FFF2-40B4-BE49-F238E27FC236}">
                <a16:creationId xmlns:a16="http://schemas.microsoft.com/office/drawing/2014/main" id="{682B4862-F78E-4859-916C-E873D73D6603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5624" y="1456890"/>
            <a:ext cx="2374353" cy="1584107"/>
          </a:xfrm>
          <a:prstGeom prst="rect">
            <a:avLst/>
          </a:prstGeom>
        </p:spPr>
      </p:pic>
      <p:pic>
        <p:nvPicPr>
          <p:cNvPr id="33" name="Picture 32" descr="A close up of a canyon&#10;&#10;Description generated with high confidence">
            <a:extLst>
              <a:ext uri="{FF2B5EF4-FFF2-40B4-BE49-F238E27FC236}">
                <a16:creationId xmlns:a16="http://schemas.microsoft.com/office/drawing/2014/main" id="{28C2DF89-A62A-45AD-AAAE-0988D45B841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258" y="4933032"/>
            <a:ext cx="2360048" cy="157402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9CFBFF6-DD3D-415C-8A7F-AEC6C3A879BB}"/>
              </a:ext>
            </a:extLst>
          </p:cNvPr>
          <p:cNvSpPr/>
          <p:nvPr/>
        </p:nvSpPr>
        <p:spPr>
          <a:xfrm>
            <a:off x="138845" y="3312801"/>
            <a:ext cx="3897746" cy="1537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</a:br>
            <a: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  <a:t>Photos are examples – Could be a collage or just 1 photo</a:t>
            </a:r>
            <a:br>
              <a:rPr lang="en-AU" dirty="0">
                <a:solidFill>
                  <a:schemeClr val="tx1"/>
                </a:solidFill>
                <a:latin typeface="Goudy Old Style" panose="02020502050305020303" pitchFamily="18" charset="0"/>
              </a:rPr>
            </a:br>
            <a:endParaRPr lang="en-AU" dirty="0">
              <a:solidFill>
                <a:schemeClr val="tx1"/>
              </a:solidFill>
              <a:latin typeface="Goudy Old Style" panose="0202050205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891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231</Words>
  <Application>Microsoft Office PowerPoint</Application>
  <PresentationFormat>Widescreen</PresentationFormat>
  <Paragraphs>37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Goudy Old Style</vt:lpstr>
      <vt:lpstr>Office Theme</vt:lpstr>
      <vt:lpstr>PowerPoint Presentation</vt:lpstr>
      <vt:lpstr>Title Page Needed</vt:lpstr>
      <vt:lpstr>Content Page Title On Left</vt:lpstr>
      <vt:lpstr>Breaker Page Title Can Be Anywhere – even over photo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Justin Scott</dc:creator>
  <cp:lastModifiedBy>Justin Scott</cp:lastModifiedBy>
  <cp:revision>20</cp:revision>
  <dcterms:created xsi:type="dcterms:W3CDTF">2018-01-29T02:13:44Z</dcterms:created>
  <dcterms:modified xsi:type="dcterms:W3CDTF">2018-02-01T04:25:28Z</dcterms:modified>
</cp:coreProperties>
</file>